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01" r:id="rId5"/>
    <p:sldId id="299" r:id="rId6"/>
    <p:sldId id="323" r:id="rId7"/>
    <p:sldId id="325" r:id="rId8"/>
    <p:sldId id="304" r:id="rId9"/>
    <p:sldId id="326" r:id="rId10"/>
    <p:sldId id="327" r:id="rId11"/>
    <p:sldId id="328" r:id="rId12"/>
    <p:sldId id="320" r:id="rId13"/>
    <p:sldId id="306" r:id="rId14"/>
    <p:sldId id="300" r:id="rId15"/>
    <p:sldId id="329" r:id="rId16"/>
    <p:sldId id="324" r:id="rId17"/>
    <p:sldId id="330" r:id="rId18"/>
    <p:sldId id="294" r:id="rId19"/>
    <p:sldId id="331" r:id="rId20"/>
    <p:sldId id="315" r:id="rId21"/>
    <p:sldId id="316" r:id="rId22"/>
    <p:sldId id="296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배달의민족 한나체 Pro" panose="020B0600000101010101" pitchFamily="50" charset="-127"/>
      <p:regular r:id="rId26"/>
    </p:embeddedFont>
    <p:embeddedFont>
      <p:font typeface="배달의민족 도현" panose="020B0600000101010101" pitchFamily="50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73965" y="2013476"/>
            <a:ext cx="2268634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16:00 ~ 16:15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16:15 ~ 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16:50 ~ 17:00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17:00 ~ 17:50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17:50 ~ 18:00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44490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발표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설계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 발표 피드백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공지사항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0685" y="1917184"/>
            <a:ext cx="7265130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 펴볼까요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6146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975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286574" y="2705725"/>
            <a:ext cx="5618846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958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아이디어 설계를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동안 아이디어 설계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진행합니다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서로 모르는 점을 공유하고 고민해보는 시간을 가져봅시다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28327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시작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1776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엠티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일정을 소개합니다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일정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토요일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상봉역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숙소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뜨락펜션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참가비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1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천원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장소 대여 및 음식 구매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준비물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건강한 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술안주로 할 과자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288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11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 프로젝트 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일까지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주간 토이 프로젝트 개발하기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DB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시행 착오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테스트 코드 개발 등등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여정을 소개해주세요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아키텍처와 핵심 코드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포함해주세요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0694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890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자기 소개 콘텐츠 다음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지목자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미현님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지희님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TBA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다음주 금요일까지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자기 소개 콘텐츠 페이지를 참고해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 질문과 선택 질문 두 개 이상을 답변해주세요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첨부파일은 같이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등봉해주시면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감사하겠습니다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318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550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~24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MT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3922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스터디룸비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대여비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45,000 \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인당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대여비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45,000 \ 15 = 3,000 \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계좌번호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NH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농협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352-1154-8029-93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보내주세요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98292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644170"/>
            <a:ext cx="405271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971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6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피드백 설문조사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https://bit.ly/36aGKHW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04" y="2866308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 때 가더라도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 한 장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정돈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괜찮잖아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5991" y="1917184"/>
            <a:ext cx="75745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 모임으로 출발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이동준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김재현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이해은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박미현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25186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SOLID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 원칙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TCP &amp; UDP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Spring MVC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106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3617" y="2791902"/>
            <a:ext cx="450475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259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기획한 아이디어와 자기 팀을 소개해주세요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제목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 배경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 의도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제목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컨셉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목표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009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22776" y="2791902"/>
            <a:ext cx="4546436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538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57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 아이디어를 실제로 설계해보는 시간을 가집니다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다음과 같은 내용을 정리해 주세요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REST API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문서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메소드와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엔드포인트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응답 상태 코드와 메시지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객체 모델링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클래스 다이어그램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ER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다이어그램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57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테스트 코드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설계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필수로 통과되어야 하는 테스트 코드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 방법 논의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 방법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75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430</Words>
  <Application>Microsoft Office PowerPoint</Application>
  <PresentationFormat>와이드스크린</PresentationFormat>
  <Paragraphs>101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배달의민족 한나체 Pro</vt:lpstr>
      <vt:lpstr>배달의민족 도현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258</cp:revision>
  <dcterms:created xsi:type="dcterms:W3CDTF">2020-04-17T17:57:08Z</dcterms:created>
  <dcterms:modified xsi:type="dcterms:W3CDTF">2020-05-16T04:13:53Z</dcterms:modified>
</cp:coreProperties>
</file>

<file path=docProps/thumbnail.jpeg>
</file>